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Orev Edge Bold" charset="1" panose="02000000000000000000"/>
      <p:regular r:id="rId10"/>
    </p:embeddedFont>
    <p:embeddedFont>
      <p:font typeface="Belleza" charset="1" panose="02000503050000020003"/>
      <p:regular r:id="rId11"/>
    </p:embeddedFont>
    <p:embeddedFont>
      <p:font typeface="Open Sans Bold" charset="1" panose="020B0806030504020204"/>
      <p:regular r:id="rId12"/>
    </p:embeddedFont>
    <p:embeddedFont>
      <p:font typeface="Arial Bold" charset="1" panose="020B0802020202020204"/>
      <p:regular r:id="rId13"/>
    </p:embeddedFont>
    <p:embeddedFont>
      <p:font typeface="Tomorrow" charset="1" panose="00000000000000000000"/>
      <p:regular r:id="rId14"/>
    </p:embeddedFont>
    <p:embeddedFont>
      <p:font typeface="Times New Roman" charset="1" panose="02030502070405020303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38803" y="-118731"/>
            <a:ext cx="5011755" cy="10524463"/>
          </a:xfrm>
          <a:custGeom>
            <a:avLst/>
            <a:gdLst/>
            <a:ahLst/>
            <a:cxnLst/>
            <a:rect r="r" b="b" t="t" l="l"/>
            <a:pathLst>
              <a:path h="10524463" w="5011755">
                <a:moveTo>
                  <a:pt x="0" y="0"/>
                </a:moveTo>
                <a:lnTo>
                  <a:pt x="5011755" y="0"/>
                </a:lnTo>
                <a:lnTo>
                  <a:pt x="5011755" y="10524462"/>
                </a:lnTo>
                <a:lnTo>
                  <a:pt x="0" y="1052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916252" y="9902259"/>
            <a:ext cx="22225" cy="18415"/>
            <a:chOff x="0" y="0"/>
            <a:chExt cx="29633" cy="24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210" cy="23876"/>
            </a:xfrm>
            <a:custGeom>
              <a:avLst/>
              <a:gdLst/>
              <a:ahLst/>
              <a:cxnLst/>
              <a:rect r="r" b="b" t="t" l="l"/>
              <a:pathLst>
                <a:path h="23876" w="29210">
                  <a:moveTo>
                    <a:pt x="20574" y="23876"/>
                  </a:moveTo>
                  <a:lnTo>
                    <a:pt x="8636" y="23876"/>
                  </a:lnTo>
                  <a:lnTo>
                    <a:pt x="5842" y="22733"/>
                  </a:lnTo>
                  <a:lnTo>
                    <a:pt x="1143" y="18034"/>
                  </a:lnTo>
                  <a:lnTo>
                    <a:pt x="0" y="15240"/>
                  </a:lnTo>
                  <a:lnTo>
                    <a:pt x="0" y="8636"/>
                  </a:lnTo>
                  <a:lnTo>
                    <a:pt x="1143" y="5842"/>
                  </a:lnTo>
                  <a:lnTo>
                    <a:pt x="5842" y="1143"/>
                  </a:lnTo>
                  <a:lnTo>
                    <a:pt x="8636" y="0"/>
                  </a:lnTo>
                  <a:lnTo>
                    <a:pt x="16510" y="0"/>
                  </a:lnTo>
                  <a:lnTo>
                    <a:pt x="20574" y="0"/>
                  </a:lnTo>
                  <a:lnTo>
                    <a:pt x="23368" y="1143"/>
                  </a:lnTo>
                  <a:lnTo>
                    <a:pt x="28067" y="5842"/>
                  </a:lnTo>
                  <a:lnTo>
                    <a:pt x="29210" y="8636"/>
                  </a:lnTo>
                  <a:lnTo>
                    <a:pt x="29210" y="15240"/>
                  </a:lnTo>
                  <a:lnTo>
                    <a:pt x="28067" y="18034"/>
                  </a:lnTo>
                  <a:lnTo>
                    <a:pt x="23368" y="22733"/>
                  </a:lnTo>
                  <a:lnTo>
                    <a:pt x="20574" y="23876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4174686" y="9896955"/>
            <a:ext cx="33655" cy="28575"/>
            <a:chOff x="0" y="0"/>
            <a:chExt cx="44873" cy="381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381"/>
              <a:ext cx="44323" cy="37719"/>
            </a:xfrm>
            <a:custGeom>
              <a:avLst/>
              <a:gdLst/>
              <a:ahLst/>
              <a:cxnLst/>
              <a:rect r="r" b="b" t="t" l="l"/>
              <a:pathLst>
                <a:path h="37719" w="44323">
                  <a:moveTo>
                    <a:pt x="26924" y="37719"/>
                  </a:moveTo>
                  <a:lnTo>
                    <a:pt x="24257" y="37592"/>
                  </a:lnTo>
                  <a:lnTo>
                    <a:pt x="16256" y="37592"/>
                  </a:lnTo>
                  <a:lnTo>
                    <a:pt x="13843" y="37084"/>
                  </a:lnTo>
                  <a:lnTo>
                    <a:pt x="0" y="21209"/>
                  </a:lnTo>
                  <a:lnTo>
                    <a:pt x="0" y="16256"/>
                  </a:lnTo>
                  <a:lnTo>
                    <a:pt x="16256" y="0"/>
                  </a:lnTo>
                  <a:lnTo>
                    <a:pt x="23495" y="0"/>
                  </a:lnTo>
                  <a:lnTo>
                    <a:pt x="44323" y="20955"/>
                  </a:lnTo>
                  <a:lnTo>
                    <a:pt x="43815" y="23495"/>
                  </a:lnTo>
                  <a:lnTo>
                    <a:pt x="29464" y="37338"/>
                  </a:lnTo>
                  <a:lnTo>
                    <a:pt x="26924" y="37719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4434611" y="9891986"/>
            <a:ext cx="41275" cy="38735"/>
            <a:chOff x="0" y="0"/>
            <a:chExt cx="55033" cy="5164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127"/>
              <a:ext cx="54737" cy="51181"/>
            </a:xfrm>
            <a:custGeom>
              <a:avLst/>
              <a:gdLst/>
              <a:ahLst/>
              <a:cxnLst/>
              <a:rect r="r" b="b" t="t" l="l"/>
              <a:pathLst>
                <a:path h="51181" w="54737">
                  <a:moveTo>
                    <a:pt x="23876" y="51181"/>
                  </a:moveTo>
                  <a:lnTo>
                    <a:pt x="0" y="28829"/>
                  </a:lnTo>
                  <a:lnTo>
                    <a:pt x="0" y="22352"/>
                  </a:lnTo>
                  <a:lnTo>
                    <a:pt x="23876" y="0"/>
                  </a:lnTo>
                  <a:lnTo>
                    <a:pt x="28702" y="0"/>
                  </a:lnTo>
                  <a:lnTo>
                    <a:pt x="54737" y="28448"/>
                  </a:lnTo>
                  <a:lnTo>
                    <a:pt x="54102" y="31750"/>
                  </a:lnTo>
                  <a:lnTo>
                    <a:pt x="33020" y="51054"/>
                  </a:lnTo>
                  <a:lnTo>
                    <a:pt x="23876" y="51181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692002" y="9886764"/>
            <a:ext cx="52705" cy="48895"/>
            <a:chOff x="0" y="0"/>
            <a:chExt cx="70273" cy="6519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127"/>
              <a:ext cx="70231" cy="64770"/>
            </a:xfrm>
            <a:custGeom>
              <a:avLst/>
              <a:gdLst/>
              <a:ahLst/>
              <a:cxnLst/>
              <a:rect r="r" b="b" t="t" l="l"/>
              <a:pathLst>
                <a:path h="64770" w="70231">
                  <a:moveTo>
                    <a:pt x="28067" y="64770"/>
                  </a:moveTo>
                  <a:lnTo>
                    <a:pt x="0" y="36830"/>
                  </a:lnTo>
                  <a:lnTo>
                    <a:pt x="0" y="28194"/>
                  </a:lnTo>
                  <a:lnTo>
                    <a:pt x="28067" y="254"/>
                  </a:lnTo>
                  <a:lnTo>
                    <a:pt x="37084" y="254"/>
                  </a:lnTo>
                  <a:lnTo>
                    <a:pt x="37084" y="0"/>
                  </a:lnTo>
                  <a:lnTo>
                    <a:pt x="70231" y="36068"/>
                  </a:lnTo>
                  <a:lnTo>
                    <a:pt x="69469" y="40259"/>
                  </a:lnTo>
                  <a:lnTo>
                    <a:pt x="42672" y="64643"/>
                  </a:lnTo>
                  <a:lnTo>
                    <a:pt x="27940" y="64770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950795" y="9881896"/>
            <a:ext cx="60960" cy="59055"/>
            <a:chOff x="0" y="0"/>
            <a:chExt cx="81280" cy="787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026" cy="78232"/>
            </a:xfrm>
            <a:custGeom>
              <a:avLst/>
              <a:gdLst/>
              <a:ahLst/>
              <a:cxnLst/>
              <a:rect r="r" b="b" t="t" l="l"/>
              <a:pathLst>
                <a:path h="78232" w="81026">
                  <a:moveTo>
                    <a:pt x="45466" y="78232"/>
                  </a:moveTo>
                  <a:lnTo>
                    <a:pt x="1016" y="49276"/>
                  </a:lnTo>
                  <a:lnTo>
                    <a:pt x="0" y="44323"/>
                  </a:lnTo>
                  <a:lnTo>
                    <a:pt x="0" y="33909"/>
                  </a:lnTo>
                  <a:lnTo>
                    <a:pt x="33909" y="0"/>
                  </a:lnTo>
                  <a:lnTo>
                    <a:pt x="43942" y="0"/>
                  </a:lnTo>
                  <a:lnTo>
                    <a:pt x="81026" y="43307"/>
                  </a:lnTo>
                  <a:lnTo>
                    <a:pt x="80264" y="48133"/>
                  </a:lnTo>
                  <a:lnTo>
                    <a:pt x="45466" y="78232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3916252" y="10186079"/>
            <a:ext cx="22225" cy="18415"/>
            <a:chOff x="0" y="0"/>
            <a:chExt cx="29633" cy="2455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9210" cy="23876"/>
            </a:xfrm>
            <a:custGeom>
              <a:avLst/>
              <a:gdLst/>
              <a:ahLst/>
              <a:cxnLst/>
              <a:rect r="r" b="b" t="t" l="l"/>
              <a:pathLst>
                <a:path h="23876" w="29210">
                  <a:moveTo>
                    <a:pt x="20574" y="23876"/>
                  </a:moveTo>
                  <a:lnTo>
                    <a:pt x="8636" y="23876"/>
                  </a:lnTo>
                  <a:lnTo>
                    <a:pt x="5842" y="22733"/>
                  </a:lnTo>
                  <a:lnTo>
                    <a:pt x="1143" y="18034"/>
                  </a:lnTo>
                  <a:lnTo>
                    <a:pt x="0" y="15240"/>
                  </a:lnTo>
                  <a:lnTo>
                    <a:pt x="0" y="8636"/>
                  </a:lnTo>
                  <a:lnTo>
                    <a:pt x="1143" y="5842"/>
                  </a:lnTo>
                  <a:lnTo>
                    <a:pt x="5842" y="1143"/>
                  </a:lnTo>
                  <a:lnTo>
                    <a:pt x="8636" y="0"/>
                  </a:lnTo>
                  <a:lnTo>
                    <a:pt x="16510" y="0"/>
                  </a:lnTo>
                  <a:lnTo>
                    <a:pt x="20574" y="0"/>
                  </a:lnTo>
                  <a:lnTo>
                    <a:pt x="23368" y="1143"/>
                  </a:lnTo>
                  <a:lnTo>
                    <a:pt x="28067" y="5842"/>
                  </a:lnTo>
                  <a:lnTo>
                    <a:pt x="29210" y="8636"/>
                  </a:lnTo>
                  <a:lnTo>
                    <a:pt x="29210" y="15240"/>
                  </a:lnTo>
                  <a:lnTo>
                    <a:pt x="28067" y="18034"/>
                  </a:lnTo>
                  <a:lnTo>
                    <a:pt x="23368" y="22733"/>
                  </a:lnTo>
                  <a:lnTo>
                    <a:pt x="20574" y="23876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175809" y="10180596"/>
            <a:ext cx="32384" cy="28575"/>
            <a:chOff x="0" y="0"/>
            <a:chExt cx="43179" cy="381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254"/>
              <a:ext cx="42799" cy="37846"/>
            </a:xfrm>
            <a:custGeom>
              <a:avLst/>
              <a:gdLst/>
              <a:ahLst/>
              <a:cxnLst/>
              <a:rect r="r" b="b" t="t" l="l"/>
              <a:pathLst>
                <a:path h="37846" w="42799">
                  <a:moveTo>
                    <a:pt x="25400" y="37846"/>
                  </a:moveTo>
                  <a:lnTo>
                    <a:pt x="22733" y="37719"/>
                  </a:lnTo>
                  <a:lnTo>
                    <a:pt x="17272" y="37719"/>
                  </a:lnTo>
                  <a:lnTo>
                    <a:pt x="12446" y="37338"/>
                  </a:lnTo>
                  <a:lnTo>
                    <a:pt x="8255" y="35306"/>
                  </a:lnTo>
                  <a:lnTo>
                    <a:pt x="1651" y="28067"/>
                  </a:lnTo>
                  <a:lnTo>
                    <a:pt x="0" y="23876"/>
                  </a:lnTo>
                  <a:lnTo>
                    <a:pt x="0" y="14097"/>
                  </a:lnTo>
                  <a:lnTo>
                    <a:pt x="1651" y="9779"/>
                  </a:lnTo>
                  <a:lnTo>
                    <a:pt x="8255" y="2667"/>
                  </a:lnTo>
                  <a:lnTo>
                    <a:pt x="12446" y="635"/>
                  </a:lnTo>
                  <a:lnTo>
                    <a:pt x="17272" y="254"/>
                  </a:lnTo>
                  <a:lnTo>
                    <a:pt x="22098" y="254"/>
                  </a:lnTo>
                  <a:lnTo>
                    <a:pt x="22098" y="0"/>
                  </a:lnTo>
                  <a:lnTo>
                    <a:pt x="42799" y="21082"/>
                  </a:lnTo>
                  <a:lnTo>
                    <a:pt x="42291" y="23622"/>
                  </a:lnTo>
                  <a:lnTo>
                    <a:pt x="27940" y="37465"/>
                  </a:lnTo>
                  <a:lnTo>
                    <a:pt x="25400" y="37846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434611" y="10175673"/>
            <a:ext cx="40005" cy="38735"/>
            <a:chOff x="0" y="0"/>
            <a:chExt cx="53340" cy="516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213" cy="51308"/>
            </a:xfrm>
            <a:custGeom>
              <a:avLst/>
              <a:gdLst/>
              <a:ahLst/>
              <a:cxnLst/>
              <a:rect r="r" b="b" t="t" l="l"/>
              <a:pathLst>
                <a:path h="51308" w="53213">
                  <a:moveTo>
                    <a:pt x="29591" y="51308"/>
                  </a:moveTo>
                  <a:lnTo>
                    <a:pt x="23876" y="51308"/>
                  </a:lnTo>
                  <a:lnTo>
                    <a:pt x="20701" y="51054"/>
                  </a:lnTo>
                  <a:lnTo>
                    <a:pt x="0" y="28956"/>
                  </a:lnTo>
                  <a:lnTo>
                    <a:pt x="0" y="22479"/>
                  </a:lnTo>
                  <a:lnTo>
                    <a:pt x="23876" y="254"/>
                  </a:lnTo>
                  <a:lnTo>
                    <a:pt x="28702" y="254"/>
                  </a:lnTo>
                  <a:lnTo>
                    <a:pt x="28702" y="0"/>
                  </a:lnTo>
                  <a:lnTo>
                    <a:pt x="53213" y="28448"/>
                  </a:lnTo>
                  <a:lnTo>
                    <a:pt x="52705" y="31623"/>
                  </a:lnTo>
                  <a:lnTo>
                    <a:pt x="32893" y="51054"/>
                  </a:lnTo>
                  <a:lnTo>
                    <a:pt x="29591" y="51308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4693389" y="10170586"/>
            <a:ext cx="51435" cy="48895"/>
            <a:chOff x="0" y="0"/>
            <a:chExt cx="68580" cy="651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254"/>
              <a:ext cx="68326" cy="64643"/>
            </a:xfrm>
            <a:custGeom>
              <a:avLst/>
              <a:gdLst/>
              <a:ahLst/>
              <a:cxnLst/>
              <a:rect r="r" b="b" t="t" l="l"/>
              <a:pathLst>
                <a:path h="64643" w="68326">
                  <a:moveTo>
                    <a:pt x="30480" y="64643"/>
                  </a:moveTo>
                  <a:lnTo>
                    <a:pt x="0" y="36449"/>
                  </a:lnTo>
                  <a:lnTo>
                    <a:pt x="0" y="28194"/>
                  </a:lnTo>
                  <a:lnTo>
                    <a:pt x="30480" y="0"/>
                  </a:lnTo>
                  <a:lnTo>
                    <a:pt x="35306" y="0"/>
                  </a:lnTo>
                  <a:lnTo>
                    <a:pt x="68326" y="35941"/>
                  </a:lnTo>
                  <a:lnTo>
                    <a:pt x="67564" y="40132"/>
                  </a:lnTo>
                  <a:lnTo>
                    <a:pt x="40894" y="64516"/>
                  </a:lnTo>
                  <a:lnTo>
                    <a:pt x="30480" y="64643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4950795" y="10165626"/>
            <a:ext cx="61594" cy="59055"/>
            <a:chOff x="0" y="0"/>
            <a:chExt cx="82125" cy="787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127"/>
              <a:ext cx="81915" cy="78232"/>
            </a:xfrm>
            <a:custGeom>
              <a:avLst/>
              <a:gdLst/>
              <a:ahLst/>
              <a:cxnLst/>
              <a:rect r="r" b="b" t="t" l="l"/>
              <a:pathLst>
                <a:path h="78232" w="81915">
                  <a:moveTo>
                    <a:pt x="45466" y="78232"/>
                  </a:moveTo>
                  <a:lnTo>
                    <a:pt x="1016" y="49276"/>
                  </a:lnTo>
                  <a:lnTo>
                    <a:pt x="0" y="44323"/>
                  </a:lnTo>
                  <a:lnTo>
                    <a:pt x="0" y="33909"/>
                  </a:lnTo>
                  <a:lnTo>
                    <a:pt x="33909" y="0"/>
                  </a:lnTo>
                  <a:lnTo>
                    <a:pt x="43815" y="0"/>
                  </a:lnTo>
                  <a:lnTo>
                    <a:pt x="81915" y="43307"/>
                  </a:lnTo>
                  <a:lnTo>
                    <a:pt x="81026" y="48133"/>
                  </a:lnTo>
                  <a:lnTo>
                    <a:pt x="50419" y="77851"/>
                  </a:lnTo>
                  <a:lnTo>
                    <a:pt x="45466" y="78232"/>
                  </a:lnTo>
                  <a:close/>
                </a:path>
              </a:pathLst>
            </a:custGeom>
            <a:solidFill>
              <a:srgbClr val="C1FF72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5896381" y="8973626"/>
            <a:ext cx="1114424" cy="1114424"/>
          </a:xfrm>
          <a:custGeom>
            <a:avLst/>
            <a:gdLst/>
            <a:ahLst/>
            <a:cxnLst/>
            <a:rect r="r" b="b" t="t" l="l"/>
            <a:pathLst>
              <a:path h="1114424" w="1114424">
                <a:moveTo>
                  <a:pt x="0" y="0"/>
                </a:moveTo>
                <a:lnTo>
                  <a:pt x="1114424" y="0"/>
                </a:lnTo>
                <a:lnTo>
                  <a:pt x="1114424" y="1114424"/>
                </a:lnTo>
                <a:lnTo>
                  <a:pt x="0" y="1114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533000" y="6174602"/>
            <a:ext cx="4755515" cy="4112895"/>
          </a:xfrm>
          <a:custGeom>
            <a:avLst/>
            <a:gdLst/>
            <a:ahLst/>
            <a:cxnLst/>
            <a:rect r="r" b="b" t="t" l="l"/>
            <a:pathLst>
              <a:path h="4112895" w="4755515">
                <a:moveTo>
                  <a:pt x="0" y="0"/>
                </a:moveTo>
                <a:lnTo>
                  <a:pt x="4755515" y="0"/>
                </a:lnTo>
                <a:lnTo>
                  <a:pt x="4755515" y="4112895"/>
                </a:lnTo>
                <a:lnTo>
                  <a:pt x="0" y="4112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7457870" y="9149127"/>
            <a:ext cx="5628064" cy="732769"/>
            <a:chOff x="0" y="0"/>
            <a:chExt cx="7504086" cy="97702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3790166" y="152264"/>
              <a:ext cx="643258" cy="672497"/>
            </a:xfrm>
            <a:custGeom>
              <a:avLst/>
              <a:gdLst/>
              <a:ahLst/>
              <a:cxnLst/>
              <a:rect r="r" b="b" t="t" l="l"/>
              <a:pathLst>
                <a:path h="672497" w="643258">
                  <a:moveTo>
                    <a:pt x="0" y="0"/>
                  </a:moveTo>
                  <a:lnTo>
                    <a:pt x="643258" y="0"/>
                  </a:lnTo>
                  <a:lnTo>
                    <a:pt x="643258" y="672497"/>
                  </a:lnTo>
                  <a:lnTo>
                    <a:pt x="0" y="672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4571669" y="0"/>
              <a:ext cx="587684" cy="977025"/>
            </a:xfrm>
            <a:custGeom>
              <a:avLst/>
              <a:gdLst/>
              <a:ahLst/>
              <a:cxnLst/>
              <a:rect r="r" b="b" t="t" l="l"/>
              <a:pathLst>
                <a:path h="977025" w="587684">
                  <a:moveTo>
                    <a:pt x="0" y="0"/>
                  </a:moveTo>
                  <a:lnTo>
                    <a:pt x="587684" y="0"/>
                  </a:lnTo>
                  <a:lnTo>
                    <a:pt x="587684" y="977025"/>
                  </a:lnTo>
                  <a:lnTo>
                    <a:pt x="0" y="977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468967" y="235240"/>
              <a:ext cx="1286225" cy="506544"/>
            </a:xfrm>
            <a:custGeom>
              <a:avLst/>
              <a:gdLst/>
              <a:ahLst/>
              <a:cxnLst/>
              <a:rect r="r" b="b" t="t" l="l"/>
              <a:pathLst>
                <a:path h="506544" w="1286225">
                  <a:moveTo>
                    <a:pt x="0" y="0"/>
                  </a:moveTo>
                  <a:lnTo>
                    <a:pt x="1286225" y="0"/>
                  </a:lnTo>
                  <a:lnTo>
                    <a:pt x="1286225" y="506545"/>
                  </a:lnTo>
                  <a:lnTo>
                    <a:pt x="0" y="506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952175" y="71112"/>
              <a:ext cx="567750" cy="739396"/>
            </a:xfrm>
            <a:custGeom>
              <a:avLst/>
              <a:gdLst/>
              <a:ahLst/>
              <a:cxnLst/>
              <a:rect r="r" b="b" t="t" l="l"/>
              <a:pathLst>
                <a:path h="739396" w="567750">
                  <a:moveTo>
                    <a:pt x="0" y="0"/>
                  </a:moveTo>
                  <a:lnTo>
                    <a:pt x="567750" y="0"/>
                  </a:lnTo>
                  <a:lnTo>
                    <a:pt x="567750" y="739396"/>
                  </a:lnTo>
                  <a:lnTo>
                    <a:pt x="0" y="7393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5299053" y="100176"/>
              <a:ext cx="1378113" cy="770078"/>
            </a:xfrm>
            <a:custGeom>
              <a:avLst/>
              <a:gdLst/>
              <a:ahLst/>
              <a:cxnLst/>
              <a:rect r="r" b="b" t="t" l="l"/>
              <a:pathLst>
                <a:path h="770078" w="1378113">
                  <a:moveTo>
                    <a:pt x="0" y="0"/>
                  </a:moveTo>
                  <a:lnTo>
                    <a:pt x="1378114" y="0"/>
                  </a:lnTo>
                  <a:lnTo>
                    <a:pt x="1378114" y="770077"/>
                  </a:lnTo>
                  <a:lnTo>
                    <a:pt x="0" y="770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2967" t="0" r="-19139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6677167" y="90651"/>
              <a:ext cx="826919" cy="8221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86"/>
                </a:lnSpc>
              </a:pPr>
              <a:r>
                <a:rPr lang="en-US" b="true" sz="418" spc="99">
                  <a:solidFill>
                    <a:srgbClr val="000000"/>
                  </a:solidFill>
                  <a:latin typeface="Orev Edge Bold"/>
                  <a:ea typeface="Orev Edge Bold"/>
                  <a:cs typeface="Orev Edge Bold"/>
                  <a:sym typeface="Orev Edge Bold"/>
                </a:rPr>
                <a:t>LICENCIATURA FORMAÇÃO DE PROFESSORES INDÍGENAS</a:t>
              </a:r>
            </a:p>
          </p:txBody>
        </p:sp>
        <p:sp>
          <p:nvSpPr>
            <p:cNvPr name="Freeform 32" id="32"/>
            <p:cNvSpPr/>
            <p:nvPr/>
          </p:nvSpPr>
          <p:spPr>
            <a:xfrm flipH="false" flipV="false" rot="0">
              <a:off x="6928446" y="252611"/>
              <a:ext cx="324360" cy="104606"/>
            </a:xfrm>
            <a:custGeom>
              <a:avLst/>
              <a:gdLst/>
              <a:ahLst/>
              <a:cxnLst/>
              <a:rect r="r" b="b" t="t" l="l"/>
              <a:pathLst>
                <a:path h="104606" w="324360">
                  <a:moveTo>
                    <a:pt x="0" y="0"/>
                  </a:moveTo>
                  <a:lnTo>
                    <a:pt x="324360" y="0"/>
                  </a:lnTo>
                  <a:lnTo>
                    <a:pt x="324360" y="104607"/>
                  </a:lnTo>
                  <a:lnTo>
                    <a:pt x="0" y="104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6763930" y="257289"/>
              <a:ext cx="653392" cy="4507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spc="331">
                  <a:solidFill>
                    <a:srgbClr val="000000"/>
                  </a:solidFill>
                  <a:latin typeface="Belleza"/>
                  <a:ea typeface="Belleza"/>
                  <a:cs typeface="Belleza"/>
                  <a:sym typeface="Belleza"/>
                </a:rPr>
                <a:t>FPI</a:t>
              </a:r>
            </a:p>
          </p:txBody>
        </p:sp>
        <p:sp>
          <p:nvSpPr>
            <p:cNvPr name="Freeform 34" id="34"/>
            <p:cNvSpPr/>
            <p:nvPr/>
          </p:nvSpPr>
          <p:spPr>
            <a:xfrm flipH="false" flipV="false" rot="5400000">
              <a:off x="7013857" y="811211"/>
              <a:ext cx="153539" cy="87901"/>
            </a:xfrm>
            <a:custGeom>
              <a:avLst/>
              <a:gdLst/>
              <a:ahLst/>
              <a:cxnLst/>
              <a:rect r="r" b="b" t="t" l="l"/>
              <a:pathLst>
                <a:path h="87901" w="153539">
                  <a:moveTo>
                    <a:pt x="0" y="0"/>
                  </a:moveTo>
                  <a:lnTo>
                    <a:pt x="153539" y="0"/>
                  </a:lnTo>
                  <a:lnTo>
                    <a:pt x="153539" y="87901"/>
                  </a:lnTo>
                  <a:lnTo>
                    <a:pt x="0" y="87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 rot="0">
              <a:off x="6906012" y="664914"/>
              <a:ext cx="369228" cy="767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7"/>
                </a:lnSpc>
              </a:pPr>
              <a:r>
                <a:rPr lang="en-US" sz="334" b="true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FACED/UFAM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0" y="306927"/>
              <a:ext cx="1202267" cy="3801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en-US" b="true" sz="1600" spc="-10">
                  <a:solidFill>
                    <a:srgbClr val="2A2A2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APOIOS: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5858850" y="1683494"/>
            <a:ext cx="6570299" cy="6920011"/>
          </a:xfrm>
          <a:custGeom>
            <a:avLst/>
            <a:gdLst/>
            <a:ahLst/>
            <a:cxnLst/>
            <a:rect r="r" b="b" t="t" l="l"/>
            <a:pathLst>
              <a:path h="6920011" w="6570299">
                <a:moveTo>
                  <a:pt x="0" y="0"/>
                </a:moveTo>
                <a:lnTo>
                  <a:pt x="6570300" y="0"/>
                </a:lnTo>
                <a:lnTo>
                  <a:pt x="6570300" y="6920012"/>
                </a:lnTo>
                <a:lnTo>
                  <a:pt x="0" y="69200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5000"/>
            </a:blip>
            <a:stretch>
              <a:fillRect l="-18020" t="-18231" r="-23337" b="-15926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4763696" y="365869"/>
            <a:ext cx="8760608" cy="946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16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UNIVERSIDADE FEDERAL DO AMAZONAS - UFAM FACULDADE DE EDUCAÇÃO - FACED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557744" y="6241458"/>
            <a:ext cx="3628390" cy="2133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spc="-54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Autor 1 - Instituição Autor 2 - Instituição Autor 3 - Instituição</a:t>
            </a:r>
          </a:p>
          <a:p>
            <a:pPr algn="just">
              <a:lnSpc>
                <a:spcPts val="4201"/>
              </a:lnSpc>
            </a:pPr>
            <a:r>
              <a:rPr lang="en-US" sz="3000" spc="-56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Autor 4 - Instituição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853952" y="4609275"/>
            <a:ext cx="4417695" cy="54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-281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TÍTULO DO TRABALHO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249128" y="8298782"/>
            <a:ext cx="3789744" cy="533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1"/>
              </a:lnSpc>
            </a:pPr>
            <a:r>
              <a:rPr lang="en-US" sz="3000" spc="-21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MANAUS - AM 2024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475886" y="9364468"/>
            <a:ext cx="1420495" cy="294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b="true" sz="1600" spc="-10">
                <a:solidFill>
                  <a:srgbClr val="2A2A2A"/>
                </a:solidFill>
                <a:latin typeface="Arial Bold"/>
                <a:ea typeface="Arial Bold"/>
                <a:cs typeface="Arial Bold"/>
                <a:sym typeface="Arial Bold"/>
              </a:rPr>
              <a:t>REALIZAÇÃO:</a:t>
            </a:r>
          </a:p>
        </p:txBody>
      </p:sp>
      <p:sp>
        <p:nvSpPr>
          <p:cNvPr name="Freeform 43" id="43"/>
          <p:cNvSpPr/>
          <p:nvPr/>
        </p:nvSpPr>
        <p:spPr>
          <a:xfrm flipH="false" flipV="false" rot="0">
            <a:off x="15964050" y="-12700"/>
            <a:ext cx="2324105" cy="7798443"/>
          </a:xfrm>
          <a:custGeom>
            <a:avLst/>
            <a:gdLst/>
            <a:ahLst/>
            <a:cxnLst/>
            <a:rect r="r" b="b" t="t" l="l"/>
            <a:pathLst>
              <a:path h="7798443" w="2324105">
                <a:moveTo>
                  <a:pt x="0" y="0"/>
                </a:moveTo>
                <a:lnTo>
                  <a:pt x="2324105" y="0"/>
                </a:lnTo>
                <a:lnTo>
                  <a:pt x="2324105" y="7798443"/>
                </a:lnTo>
                <a:lnTo>
                  <a:pt x="0" y="779844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33001" y="6174603"/>
            <a:ext cx="4755515" cy="4112895"/>
          </a:xfrm>
          <a:custGeom>
            <a:avLst/>
            <a:gdLst/>
            <a:ahLst/>
            <a:cxnLst/>
            <a:rect r="r" b="b" t="t" l="l"/>
            <a:pathLst>
              <a:path h="4112895" w="4755515">
                <a:moveTo>
                  <a:pt x="0" y="0"/>
                </a:moveTo>
                <a:lnTo>
                  <a:pt x="4755515" y="0"/>
                </a:lnTo>
                <a:lnTo>
                  <a:pt x="4755515" y="4112895"/>
                </a:lnTo>
                <a:lnTo>
                  <a:pt x="0" y="4112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64050" y="-12700"/>
            <a:ext cx="2324105" cy="7798443"/>
          </a:xfrm>
          <a:custGeom>
            <a:avLst/>
            <a:gdLst/>
            <a:ahLst/>
            <a:cxnLst/>
            <a:rect r="r" b="b" t="t" l="l"/>
            <a:pathLst>
              <a:path h="7798443" w="2324105">
                <a:moveTo>
                  <a:pt x="0" y="0"/>
                </a:moveTo>
                <a:lnTo>
                  <a:pt x="2324105" y="0"/>
                </a:lnTo>
                <a:lnTo>
                  <a:pt x="2324105" y="7798443"/>
                </a:lnTo>
                <a:lnTo>
                  <a:pt x="0" y="7798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48060" y="-118731"/>
            <a:ext cx="5011755" cy="10524463"/>
          </a:xfrm>
          <a:custGeom>
            <a:avLst/>
            <a:gdLst/>
            <a:ahLst/>
            <a:cxnLst/>
            <a:rect r="r" b="b" t="t" l="l"/>
            <a:pathLst>
              <a:path h="10524463" w="5011755">
                <a:moveTo>
                  <a:pt x="0" y="0"/>
                </a:moveTo>
                <a:lnTo>
                  <a:pt x="5011755" y="0"/>
                </a:lnTo>
                <a:lnTo>
                  <a:pt x="5011755" y="10524462"/>
                </a:lnTo>
                <a:lnTo>
                  <a:pt x="0" y="105244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91868" y="9559488"/>
            <a:ext cx="3239210" cy="846244"/>
          </a:xfrm>
          <a:custGeom>
            <a:avLst/>
            <a:gdLst/>
            <a:ahLst/>
            <a:cxnLst/>
            <a:rect r="r" b="b" t="t" l="l"/>
            <a:pathLst>
              <a:path h="846244" w="3239210">
                <a:moveTo>
                  <a:pt x="0" y="0"/>
                </a:moveTo>
                <a:lnTo>
                  <a:pt x="3239210" y="0"/>
                </a:lnTo>
                <a:lnTo>
                  <a:pt x="3239210" y="846243"/>
                </a:lnTo>
                <a:lnTo>
                  <a:pt x="0" y="8462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63695" y="510559"/>
            <a:ext cx="8760608" cy="752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-21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Introdução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215345"/>
            <a:ext cx="16230600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spc="-274">
                <a:solidFill>
                  <a:srgbClr val="2A2A2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xxxxxxxxxxxxxxxxxxxxxxxxxxxxxxxxxxxxxxxxxxxxxxxxxxxxxxxxxxxxxxxxxxxxxxxxxxxxxxxxxxxxxxxxxxxxxxxxxxxxxxxxxxxxxxxxxxxxxxxxxxxxxxxxxxxxxxxxxxxxxxxxxxxxxxxxxxxxxxxxxxx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33000" y="6174602"/>
            <a:ext cx="4755515" cy="4112895"/>
          </a:xfrm>
          <a:custGeom>
            <a:avLst/>
            <a:gdLst/>
            <a:ahLst/>
            <a:cxnLst/>
            <a:rect r="r" b="b" t="t" l="l"/>
            <a:pathLst>
              <a:path h="4112895" w="4755515">
                <a:moveTo>
                  <a:pt x="0" y="0"/>
                </a:moveTo>
                <a:lnTo>
                  <a:pt x="4755515" y="0"/>
                </a:lnTo>
                <a:lnTo>
                  <a:pt x="4755515" y="4112895"/>
                </a:lnTo>
                <a:lnTo>
                  <a:pt x="0" y="4112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63695" y="510558"/>
            <a:ext cx="8760608" cy="752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-81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Desenvolvimento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964050" y="-12700"/>
            <a:ext cx="2324105" cy="7798444"/>
          </a:xfrm>
          <a:custGeom>
            <a:avLst/>
            <a:gdLst/>
            <a:ahLst/>
            <a:cxnLst/>
            <a:rect r="r" b="b" t="t" l="l"/>
            <a:pathLst>
              <a:path h="7798444" w="2324105">
                <a:moveTo>
                  <a:pt x="0" y="0"/>
                </a:moveTo>
                <a:lnTo>
                  <a:pt x="2324105" y="0"/>
                </a:lnTo>
                <a:lnTo>
                  <a:pt x="2324105" y="7798444"/>
                </a:lnTo>
                <a:lnTo>
                  <a:pt x="0" y="77984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68781" y="-12700"/>
            <a:ext cx="4898675" cy="10287000"/>
          </a:xfrm>
          <a:custGeom>
            <a:avLst/>
            <a:gdLst/>
            <a:ahLst/>
            <a:cxnLst/>
            <a:rect r="r" b="b" t="t" l="l"/>
            <a:pathLst>
              <a:path h="10287000" w="4898675">
                <a:moveTo>
                  <a:pt x="0" y="0"/>
                </a:moveTo>
                <a:lnTo>
                  <a:pt x="4898675" y="0"/>
                </a:lnTo>
                <a:lnTo>
                  <a:pt x="48986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67818" y="1228045"/>
            <a:ext cx="14926308" cy="1586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spc="-274">
                <a:solidFill>
                  <a:srgbClr val="2A2A2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991868" y="9559488"/>
            <a:ext cx="3239210" cy="846244"/>
          </a:xfrm>
          <a:custGeom>
            <a:avLst/>
            <a:gdLst/>
            <a:ahLst/>
            <a:cxnLst/>
            <a:rect r="r" b="b" t="t" l="l"/>
            <a:pathLst>
              <a:path h="846244" w="3239210">
                <a:moveTo>
                  <a:pt x="0" y="0"/>
                </a:moveTo>
                <a:lnTo>
                  <a:pt x="3239210" y="0"/>
                </a:lnTo>
                <a:lnTo>
                  <a:pt x="3239210" y="846243"/>
                </a:lnTo>
                <a:lnTo>
                  <a:pt x="0" y="8462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FEF5F0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533000" y="6174602"/>
            <a:ext cx="4755515" cy="4112895"/>
          </a:xfrm>
          <a:custGeom>
            <a:avLst/>
            <a:gdLst/>
            <a:ahLst/>
            <a:cxnLst/>
            <a:rect r="r" b="b" t="t" l="l"/>
            <a:pathLst>
              <a:path h="4112895" w="4755515">
                <a:moveTo>
                  <a:pt x="0" y="0"/>
                </a:moveTo>
                <a:lnTo>
                  <a:pt x="4755515" y="0"/>
                </a:lnTo>
                <a:lnTo>
                  <a:pt x="4755515" y="4112895"/>
                </a:lnTo>
                <a:lnTo>
                  <a:pt x="0" y="41128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63695" y="510556"/>
            <a:ext cx="8760608" cy="752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spc="-6">
                <a:solidFill>
                  <a:srgbClr val="2A2A2A"/>
                </a:solidFill>
                <a:latin typeface="Tomorrow"/>
                <a:ea typeface="Tomorrow"/>
                <a:cs typeface="Tomorrow"/>
                <a:sym typeface="Tomorrow"/>
              </a:rPr>
              <a:t>Referências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964050" y="-12700"/>
            <a:ext cx="2324105" cy="7798443"/>
          </a:xfrm>
          <a:custGeom>
            <a:avLst/>
            <a:gdLst/>
            <a:ahLst/>
            <a:cxnLst/>
            <a:rect r="r" b="b" t="t" l="l"/>
            <a:pathLst>
              <a:path h="7798443" w="2324105">
                <a:moveTo>
                  <a:pt x="0" y="0"/>
                </a:moveTo>
                <a:lnTo>
                  <a:pt x="2324105" y="0"/>
                </a:lnTo>
                <a:lnTo>
                  <a:pt x="2324105" y="7798443"/>
                </a:lnTo>
                <a:lnTo>
                  <a:pt x="0" y="7798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388190" y="0"/>
            <a:ext cx="4898912" cy="10287497"/>
          </a:xfrm>
          <a:custGeom>
            <a:avLst/>
            <a:gdLst/>
            <a:ahLst/>
            <a:cxnLst/>
            <a:rect r="r" b="b" t="t" l="l"/>
            <a:pathLst>
              <a:path h="10287497" w="4898912">
                <a:moveTo>
                  <a:pt x="0" y="0"/>
                </a:moveTo>
                <a:lnTo>
                  <a:pt x="4898912" y="0"/>
                </a:lnTo>
                <a:lnTo>
                  <a:pt x="4898912" y="10287497"/>
                </a:lnTo>
                <a:lnTo>
                  <a:pt x="0" y="102874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67818" y="1228045"/>
            <a:ext cx="14926308" cy="1586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spc="-274">
                <a:solidFill>
                  <a:srgbClr val="2A2A2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3991868" y="9559488"/>
            <a:ext cx="3239210" cy="846244"/>
          </a:xfrm>
          <a:custGeom>
            <a:avLst/>
            <a:gdLst/>
            <a:ahLst/>
            <a:cxnLst/>
            <a:rect r="r" b="b" t="t" l="l"/>
            <a:pathLst>
              <a:path h="846244" w="3239210">
                <a:moveTo>
                  <a:pt x="0" y="0"/>
                </a:moveTo>
                <a:lnTo>
                  <a:pt x="3239210" y="0"/>
                </a:lnTo>
                <a:lnTo>
                  <a:pt x="3239210" y="846243"/>
                </a:lnTo>
                <a:lnTo>
                  <a:pt x="0" y="8462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4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DAGTsJzbF-o</dc:identifier>
  <dcterms:modified xsi:type="dcterms:W3CDTF">2011-08-01T06:04:30Z</dcterms:modified>
  <cp:revision>1</cp:revision>
  <dc:title>Modelo de apresentação - SEMAPE 2024</dc:title>
</cp:coreProperties>
</file>